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67" r:id="rId8"/>
    <p:sldId id="260" r:id="rId9"/>
    <p:sldId id="266" r:id="rId10"/>
    <p:sldId id="261" r:id="rId11"/>
    <p:sldId id="268" r:id="rId12"/>
    <p:sldId id="269" r:id="rId13"/>
    <p:sldId id="263" r:id="rId14"/>
    <p:sldId id="272" r:id="rId15"/>
    <p:sldId id="274" r:id="rId16"/>
    <p:sldId id="264" r:id="rId17"/>
    <p:sldId id="265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802"/>
    <a:srgbClr val="CD9A59"/>
    <a:srgbClr val="9B7829"/>
    <a:srgbClr val="716521"/>
    <a:srgbClr val="6E8F01"/>
    <a:srgbClr val="92C314"/>
    <a:srgbClr val="427901"/>
    <a:srgbClr val="226901"/>
    <a:srgbClr val="CD9D51"/>
    <a:srgbClr val="CC9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9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98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99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41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8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30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20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52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52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15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86B1D-E1EF-400A-ABD0-EB76745F48D7}" type="datetimeFigureOut">
              <a:rPr lang="pt-BR" smtClean="0"/>
              <a:t>02/12/2016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42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Aprendizado de Máquina aplicado a resolução de problemas de decisão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5721"/>
            <a:ext cx="9144000" cy="1655762"/>
          </a:xfrm>
        </p:spPr>
        <p:txBody>
          <a:bodyPr/>
          <a:lstStyle/>
          <a:p>
            <a:r>
              <a:rPr lang="pt-BR" dirty="0"/>
              <a:t>Danilo de Lucas Moraes Dias</a:t>
            </a:r>
          </a:p>
        </p:txBody>
      </p:sp>
    </p:spTree>
    <p:extLst>
      <p:ext uri="{BB962C8B-B14F-4D97-AF65-F5344CB8AC3E}">
        <p14:creationId xmlns:p14="http://schemas.microsoft.com/office/powerpoint/2010/main" val="4622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6901"/>
            </a:gs>
            <a:gs pos="74000">
              <a:srgbClr val="6E8F01"/>
            </a:gs>
            <a:gs pos="83000">
              <a:srgbClr val="9B7829"/>
            </a:gs>
            <a:gs pos="100000">
              <a:srgbClr val="CD9A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"/>
          <a:stretch/>
        </p:blipFill>
        <p:spPr>
          <a:xfrm>
            <a:off x="1963614" y="329712"/>
            <a:ext cx="8264771" cy="61291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091246" y="4980751"/>
            <a:ext cx="0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9091246" y="4980751"/>
            <a:ext cx="0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39564" y="4325689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386210" y="3681388"/>
            <a:ext cx="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3381124" y="3681067"/>
            <a:ext cx="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39564" y="4766077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39564" y="5216321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94458" y="4325689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94458" y="4766077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94458" y="5216321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2964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84534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39428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53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23642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9653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651424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06318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74542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4322" y="5667129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46721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922104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376998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01610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61212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831892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28678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74168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716919" y="4039270"/>
            <a:ext cx="2237188" cy="1828800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Aprendizado em Processo</a:t>
            </a:r>
          </a:p>
        </p:txBody>
      </p:sp>
    </p:spTree>
    <p:extLst>
      <p:ext uri="{BB962C8B-B14F-4D97-AF65-F5344CB8AC3E}">
        <p14:creationId xmlns:p14="http://schemas.microsoft.com/office/powerpoint/2010/main" val="151523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ar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3284" y="-346076"/>
            <a:ext cx="9605433" cy="72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1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Funcionamento do algoritmo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Combinatória dos comandos</a:t>
            </a:r>
          </a:p>
          <a:p>
            <a:r>
              <a:rPr lang="pt-BR" dirty="0"/>
              <a:t>Atribuição de soluções</a:t>
            </a:r>
          </a:p>
          <a:p>
            <a:r>
              <a:rPr lang="pt-BR" dirty="0"/>
              <a:t>Geração de Árvores de Decisão</a:t>
            </a:r>
          </a:p>
        </p:txBody>
      </p:sp>
    </p:spTree>
    <p:extLst>
      <p:ext uri="{BB962C8B-B14F-4D97-AF65-F5344CB8AC3E}">
        <p14:creationId xmlns:p14="http://schemas.microsoft.com/office/powerpoint/2010/main" val="8303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Árvore de Decisão</a:t>
            </a:r>
          </a:p>
        </p:txBody>
      </p:sp>
      <p:pic>
        <p:nvPicPr>
          <p:cNvPr id="4" name="Picture 3" descr="C:\Users\Danilo\AppData\Local\Microsoft\Windows\INetCacheContent.Word\Untitled Diagram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17" y="1835436"/>
            <a:ext cx="7550366" cy="4476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16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Funcionamento do algoritmo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Combinatória dos comandos</a:t>
            </a:r>
          </a:p>
          <a:p>
            <a:r>
              <a:rPr lang="pt-BR" dirty="0"/>
              <a:t>Atribuição de soluções</a:t>
            </a:r>
          </a:p>
          <a:p>
            <a:r>
              <a:rPr lang="pt-BR" dirty="0"/>
              <a:t>Geração de Árvores de Decisão</a:t>
            </a:r>
          </a:p>
          <a:p>
            <a:r>
              <a:rPr lang="pt-BR" dirty="0"/>
              <a:t>Classificação de Situações</a:t>
            </a:r>
          </a:p>
          <a:p>
            <a:r>
              <a:rPr lang="pt-BR" dirty="0"/>
              <a:t>Otimização Combinatória para melhorar a atribuição de soluções</a:t>
            </a:r>
          </a:p>
          <a:p>
            <a:pPr lvl="1"/>
            <a:r>
              <a:rPr lang="pt-BR" dirty="0"/>
              <a:t>Heurística</a:t>
            </a:r>
          </a:p>
        </p:txBody>
      </p:sp>
    </p:spTree>
    <p:extLst>
      <p:ext uri="{BB962C8B-B14F-4D97-AF65-F5344CB8AC3E}">
        <p14:creationId xmlns:p14="http://schemas.microsoft.com/office/powerpoint/2010/main" val="9652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Positivos</a:t>
            </a:r>
          </a:p>
          <a:p>
            <a:pPr lvl="1"/>
            <a:r>
              <a:rPr lang="pt-BR" dirty="0"/>
              <a:t>Ganho de velocidade na tomada de decisões</a:t>
            </a:r>
          </a:p>
          <a:p>
            <a:pPr lvl="1"/>
            <a:r>
              <a:rPr lang="pt-BR" dirty="0"/>
              <a:t>Maior generalização de soluções</a:t>
            </a:r>
          </a:p>
          <a:p>
            <a:pPr lvl="1"/>
            <a:r>
              <a:rPr lang="pt-BR" dirty="0"/>
              <a:t>Diminuição na quantidade de tentativas para obtenção de sucesso</a:t>
            </a:r>
          </a:p>
          <a:p>
            <a:r>
              <a:rPr lang="pt-BR" dirty="0"/>
              <a:t>Negativos</a:t>
            </a:r>
          </a:p>
          <a:p>
            <a:pPr lvl="1"/>
            <a:r>
              <a:rPr lang="pt-BR" dirty="0"/>
              <a:t>Especialização de situações</a:t>
            </a:r>
          </a:p>
          <a:p>
            <a:pPr lvl="1"/>
            <a:r>
              <a:rPr lang="pt-BR" dirty="0"/>
              <a:t>Observação de eventos</a:t>
            </a:r>
          </a:p>
        </p:txBody>
      </p:sp>
    </p:spTree>
    <p:extLst>
      <p:ext uri="{BB962C8B-B14F-4D97-AF65-F5344CB8AC3E}">
        <p14:creationId xmlns:p14="http://schemas.microsoft.com/office/powerpoint/2010/main" val="41490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73136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Motivações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Atribuição eficiente de soluções para problemas </a:t>
            </a:r>
            <a:r>
              <a:rPr lang="pt-BR" dirty="0" err="1"/>
              <a:t>indecidíveis</a:t>
            </a:r>
            <a:endParaRPr lang="pt-BR" dirty="0"/>
          </a:p>
          <a:p>
            <a:r>
              <a:rPr lang="pt-BR" dirty="0"/>
              <a:t>Generalização de soluções</a:t>
            </a:r>
          </a:p>
          <a:p>
            <a:r>
              <a:rPr lang="pt-BR" dirty="0"/>
              <a:t>Velocidade da tomada de decisões</a:t>
            </a:r>
          </a:p>
          <a:p>
            <a:r>
              <a:rPr lang="pt-BR" dirty="0"/>
              <a:t>Imersão em jogos eletrônicos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42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Aprendizado de Máquina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  <a:p>
            <a:pPr lvl="1"/>
            <a:r>
              <a:rPr lang="pt-BR" dirty="0"/>
              <a:t>Spam</a:t>
            </a:r>
          </a:p>
          <a:p>
            <a:r>
              <a:rPr lang="pt-BR" dirty="0"/>
              <a:t>Aprendizado Não-supervisionado</a:t>
            </a:r>
          </a:p>
          <a:p>
            <a:pPr lvl="1"/>
            <a:endParaRPr lang="pt-BR" dirty="0"/>
          </a:p>
          <a:p>
            <a:r>
              <a:rPr lang="pt-BR" dirty="0"/>
              <a:t>Aprendizado por Reforço</a:t>
            </a:r>
          </a:p>
          <a:p>
            <a:pPr lvl="1"/>
            <a:r>
              <a:rPr lang="pt-BR" dirty="0"/>
              <a:t>Futebol de robôs</a:t>
            </a:r>
          </a:p>
        </p:txBody>
      </p:sp>
    </p:spTree>
    <p:extLst>
      <p:ext uri="{BB962C8B-B14F-4D97-AF65-F5344CB8AC3E}">
        <p14:creationId xmlns:p14="http://schemas.microsoft.com/office/powerpoint/2010/main" val="108173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MarioLearn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Aplicação de aprendizado de máquina para vencer fases no jogo </a:t>
            </a:r>
            <a:r>
              <a:rPr lang="pt-BR" dirty="0" err="1"/>
              <a:t>Super</a:t>
            </a:r>
            <a:r>
              <a:rPr lang="pt-BR" dirty="0"/>
              <a:t> Mario World</a:t>
            </a:r>
          </a:p>
          <a:p>
            <a:r>
              <a:rPr lang="pt-BR" dirty="0"/>
              <a:t>Materiais</a:t>
            </a:r>
          </a:p>
          <a:p>
            <a:pPr lvl="1"/>
            <a:r>
              <a:rPr lang="pt-BR" dirty="0"/>
              <a:t>Emulador para jogos de </a:t>
            </a:r>
            <a:r>
              <a:rPr lang="pt-BR" dirty="0" err="1"/>
              <a:t>Super</a:t>
            </a:r>
            <a:r>
              <a:rPr lang="pt-BR" dirty="0"/>
              <a:t> Nintendo</a:t>
            </a:r>
          </a:p>
          <a:p>
            <a:pPr lvl="1"/>
            <a:r>
              <a:rPr lang="pt-BR" dirty="0"/>
              <a:t>Jogo </a:t>
            </a:r>
            <a:r>
              <a:rPr lang="pt-BR" dirty="0" err="1"/>
              <a:t>Super</a:t>
            </a:r>
            <a:r>
              <a:rPr lang="pt-BR" dirty="0"/>
              <a:t> Mario World</a:t>
            </a:r>
          </a:p>
          <a:p>
            <a:pPr lvl="1"/>
            <a:r>
              <a:rPr lang="pt-BR" i="1" dirty="0" err="1"/>
              <a:t>Plugin</a:t>
            </a:r>
            <a:r>
              <a:rPr lang="pt-BR" dirty="0"/>
              <a:t> para acesso a endereços de memória do jogo</a:t>
            </a:r>
          </a:p>
          <a:p>
            <a:pPr lvl="1"/>
            <a:r>
              <a:rPr lang="pt-BR" dirty="0"/>
              <a:t>Linguagem de Programação de Script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31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Funcionamento do Jogo</a:t>
            </a:r>
          </a:p>
        </p:txBody>
      </p:sp>
    </p:spTree>
    <p:extLst>
      <p:ext uri="{BB962C8B-B14F-4D97-AF65-F5344CB8AC3E}">
        <p14:creationId xmlns:p14="http://schemas.microsoft.com/office/powerpoint/2010/main" val="149445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6901"/>
            </a:gs>
            <a:gs pos="74000">
              <a:srgbClr val="6E8F01"/>
            </a:gs>
            <a:gs pos="83000">
              <a:srgbClr val="9B7829"/>
            </a:gs>
            <a:gs pos="100000">
              <a:srgbClr val="CD9A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"/>
          <a:stretch/>
        </p:blipFill>
        <p:spPr>
          <a:xfrm>
            <a:off x="1963614" y="329712"/>
            <a:ext cx="8264771" cy="61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9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Aprendizado Concluído</a:t>
            </a:r>
          </a:p>
        </p:txBody>
      </p:sp>
    </p:spTree>
    <p:extLst>
      <p:ext uri="{BB962C8B-B14F-4D97-AF65-F5344CB8AC3E}">
        <p14:creationId xmlns:p14="http://schemas.microsoft.com/office/powerpoint/2010/main" val="353132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ar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-342900"/>
            <a:ext cx="96012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Representação Gráfica</a:t>
            </a:r>
          </a:p>
        </p:txBody>
      </p:sp>
    </p:spTree>
    <p:extLst>
      <p:ext uri="{BB962C8B-B14F-4D97-AF65-F5344CB8AC3E}">
        <p14:creationId xmlns:p14="http://schemas.microsoft.com/office/powerpoint/2010/main" val="258582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174</Words>
  <Application>Microsoft Office PowerPoint</Application>
  <PresentationFormat>Widescreen</PresentationFormat>
  <Paragraphs>47</Paragraphs>
  <Slides>17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Aprendizado de Máquina aplicado a resolução de problemas de decisão</vt:lpstr>
      <vt:lpstr>Motivações</vt:lpstr>
      <vt:lpstr>Aprendizado de Máquina</vt:lpstr>
      <vt:lpstr>MarioLearn</vt:lpstr>
      <vt:lpstr>Funcionamento do Jogo</vt:lpstr>
      <vt:lpstr>Apresentação do PowerPoint</vt:lpstr>
      <vt:lpstr>Aprendizado Concluído</vt:lpstr>
      <vt:lpstr>Apresentação do PowerPoint</vt:lpstr>
      <vt:lpstr>Representação Gráfica</vt:lpstr>
      <vt:lpstr>Apresentação do PowerPoint</vt:lpstr>
      <vt:lpstr>Aprendizado em Processo</vt:lpstr>
      <vt:lpstr>Apresentação do PowerPoint</vt:lpstr>
      <vt:lpstr>Funcionamento do algoritmo</vt:lpstr>
      <vt:lpstr>Árvore de Decisão</vt:lpstr>
      <vt:lpstr>Funcionamento do algoritmo</vt:lpstr>
      <vt:lpstr>Resultados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Aprendizado de Máquina aplicado a resolução de problemas de decisão</dc:title>
  <dc:creator>Danilo</dc:creator>
  <cp:lastModifiedBy>Braz</cp:lastModifiedBy>
  <cp:revision>41</cp:revision>
  <dcterms:created xsi:type="dcterms:W3CDTF">2016-11-30T00:55:27Z</dcterms:created>
  <dcterms:modified xsi:type="dcterms:W3CDTF">2016-12-02T09:36:41Z</dcterms:modified>
</cp:coreProperties>
</file>